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2" r:id="rId6"/>
    <p:sldId id="263" r:id="rId7"/>
    <p:sldId id="264" r:id="rId8"/>
    <p:sldId id="265" r:id="rId9"/>
    <p:sldId id="271" r:id="rId10"/>
    <p:sldId id="270" r:id="rId11"/>
    <p:sldId id="269" r:id="rId12"/>
    <p:sldId id="266" r:id="rId13"/>
    <p:sldId id="267" r:id="rId14"/>
    <p:sldId id="268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602858-8ECF-4153-AC6E-F50B252DC324}" v="1" dt="2024-11-20T09:46:43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il Muthu" userId="25c4edb1f5aaf55a" providerId="LiveId" clId="{73602858-8ECF-4153-AC6E-F50B252DC324}"/>
    <pc:docChg chg="undo custSel modSld">
      <pc:chgData name="Nithil Muthu" userId="25c4edb1f5aaf55a" providerId="LiveId" clId="{73602858-8ECF-4153-AC6E-F50B252DC324}" dt="2024-11-20T09:48:14.512" v="47" actId="20577"/>
      <pc:docMkLst>
        <pc:docMk/>
      </pc:docMkLst>
      <pc:sldChg chg="addSp delSp modSp mod">
        <pc:chgData name="Nithil Muthu" userId="25c4edb1f5aaf55a" providerId="LiveId" clId="{73602858-8ECF-4153-AC6E-F50B252DC324}" dt="2024-11-20T09:48:14.512" v="47" actId="20577"/>
        <pc:sldMkLst>
          <pc:docMk/>
          <pc:sldMk cId="868554618" sldId="273"/>
        </pc:sldMkLst>
        <pc:spChg chg="mod">
          <ac:chgData name="Nithil Muthu" userId="25c4edb1f5aaf55a" providerId="LiveId" clId="{73602858-8ECF-4153-AC6E-F50B252DC324}" dt="2024-11-20T09:48:14.512" v="47" actId="20577"/>
          <ac:spMkLst>
            <pc:docMk/>
            <pc:sldMk cId="868554618" sldId="273"/>
            <ac:spMk id="2" creationId="{14BFD548-72D0-52F9-18F2-6A9BBCE4BF11}"/>
          </ac:spMkLst>
        </pc:spChg>
        <pc:spChg chg="del">
          <ac:chgData name="Nithil Muthu" userId="25c4edb1f5aaf55a" providerId="LiveId" clId="{73602858-8ECF-4153-AC6E-F50B252DC324}" dt="2024-11-20T09:46:43.778" v="0"/>
          <ac:spMkLst>
            <pc:docMk/>
            <pc:sldMk cId="868554618" sldId="273"/>
            <ac:spMk id="4" creationId="{231564DF-8022-5FB7-CFA3-9D9ADB061919}"/>
          </ac:spMkLst>
        </pc:spChg>
        <pc:picChg chg="add mod">
          <ac:chgData name="Nithil Muthu" userId="25c4edb1f5aaf55a" providerId="LiveId" clId="{73602858-8ECF-4153-AC6E-F50B252DC324}" dt="2024-11-20T09:47:05.565" v="7" actId="14100"/>
          <ac:picMkLst>
            <pc:docMk/>
            <pc:sldMk cId="868554618" sldId="273"/>
            <ac:picMk id="5" creationId="{50E0C61D-0869-FF49-D86F-77F9F3AA7915}"/>
          </ac:picMkLst>
        </pc:picChg>
      </pc:sldChg>
    </pc:docChg>
  </pc:docChgLst>
  <pc:docChgLst>
    <pc:chgData name="Nithil Muthu" userId="25c4edb1f5aaf55a" providerId="LiveId" clId="{561D890F-A7B2-46C1-9B26-E13957906322}"/>
    <pc:docChg chg="undo custSel addSld delSld modSld">
      <pc:chgData name="Nithil Muthu" userId="25c4edb1f5aaf55a" providerId="LiveId" clId="{561D890F-A7B2-46C1-9B26-E13957906322}" dt="2024-11-19T04:23:43.583" v="489" actId="47"/>
      <pc:docMkLst>
        <pc:docMk/>
      </pc:docMkLst>
      <pc:sldChg chg="modSp new mod">
        <pc:chgData name="Nithil Muthu" userId="25c4edb1f5aaf55a" providerId="LiveId" clId="{561D890F-A7B2-46C1-9B26-E13957906322}" dt="2024-11-19T02:47:34.222" v="137" actId="27636"/>
        <pc:sldMkLst>
          <pc:docMk/>
          <pc:sldMk cId="3935638190" sldId="256"/>
        </pc:sldMkLst>
        <pc:spChg chg="mod">
          <ac:chgData name="Nithil Muthu" userId="25c4edb1f5aaf55a" providerId="LiveId" clId="{561D890F-A7B2-46C1-9B26-E13957906322}" dt="2024-11-19T02:46:18.386" v="29" actId="20577"/>
          <ac:spMkLst>
            <pc:docMk/>
            <pc:sldMk cId="3935638190" sldId="256"/>
            <ac:spMk id="2" creationId="{31CC2A0D-F59F-2B6D-CC94-73D0F8CBD046}"/>
          </ac:spMkLst>
        </pc:spChg>
        <pc:spChg chg="mod">
          <ac:chgData name="Nithil Muthu" userId="25c4edb1f5aaf55a" providerId="LiveId" clId="{561D890F-A7B2-46C1-9B26-E13957906322}" dt="2024-11-19T02:47:34.222" v="137" actId="27636"/>
          <ac:spMkLst>
            <pc:docMk/>
            <pc:sldMk cId="3935638190" sldId="256"/>
            <ac:spMk id="3" creationId="{DE308D1D-0B9B-81FC-0D3E-67BEE271A045}"/>
          </ac:spMkLst>
        </pc:spChg>
      </pc:sldChg>
      <pc:sldChg chg="modSp new mod">
        <pc:chgData name="Nithil Muthu" userId="25c4edb1f5aaf55a" providerId="LiveId" clId="{561D890F-A7B2-46C1-9B26-E13957906322}" dt="2024-11-19T04:16:58.529" v="306" actId="1076"/>
        <pc:sldMkLst>
          <pc:docMk/>
          <pc:sldMk cId="1924763850" sldId="257"/>
        </pc:sldMkLst>
        <pc:spChg chg="mod">
          <ac:chgData name="Nithil Muthu" userId="25c4edb1f5aaf55a" providerId="LiveId" clId="{561D890F-A7B2-46C1-9B26-E13957906322}" dt="2024-11-19T04:16:52.531" v="305" actId="122"/>
          <ac:spMkLst>
            <pc:docMk/>
            <pc:sldMk cId="1924763850" sldId="257"/>
            <ac:spMk id="2" creationId="{DAD7D68C-7146-9CCC-7C6A-816230ACFEEB}"/>
          </ac:spMkLst>
        </pc:spChg>
        <pc:spChg chg="mod">
          <ac:chgData name="Nithil Muthu" userId="25c4edb1f5aaf55a" providerId="LiveId" clId="{561D890F-A7B2-46C1-9B26-E13957906322}" dt="2024-11-19T04:16:58.529" v="306" actId="1076"/>
          <ac:spMkLst>
            <pc:docMk/>
            <pc:sldMk cId="1924763850" sldId="257"/>
            <ac:spMk id="3" creationId="{E4AEFDA6-9591-785E-5952-3DFB3FC9A4A8}"/>
          </ac:spMkLst>
        </pc:spChg>
      </pc:sldChg>
      <pc:sldChg chg="addSp delSp modSp new mod">
        <pc:chgData name="Nithil Muthu" userId="25c4edb1f5aaf55a" providerId="LiveId" clId="{561D890F-A7B2-46C1-9B26-E13957906322}" dt="2024-11-19T02:54:18.486" v="248" actId="14100"/>
        <pc:sldMkLst>
          <pc:docMk/>
          <pc:sldMk cId="2921119405" sldId="258"/>
        </pc:sldMkLst>
        <pc:spChg chg="mod">
          <ac:chgData name="Nithil Muthu" userId="25c4edb1f5aaf55a" providerId="LiveId" clId="{561D890F-A7B2-46C1-9B26-E13957906322}" dt="2024-11-19T02:54:06.507" v="247" actId="14100"/>
          <ac:spMkLst>
            <pc:docMk/>
            <pc:sldMk cId="2921119405" sldId="258"/>
            <ac:spMk id="2" creationId="{48AD3CA8-9F78-A8B3-33FD-0371DA8D6080}"/>
          </ac:spMkLst>
        </pc:spChg>
        <pc:spChg chg="del">
          <ac:chgData name="Nithil Muthu" userId="25c4edb1f5aaf55a" providerId="LiveId" clId="{561D890F-A7B2-46C1-9B26-E13957906322}" dt="2024-11-19T02:49:42.493" v="196"/>
          <ac:spMkLst>
            <pc:docMk/>
            <pc:sldMk cId="2921119405" sldId="258"/>
            <ac:spMk id="3" creationId="{B9BF3D1A-4702-9BC0-1F85-E70CFD9E8A4E}"/>
          </ac:spMkLst>
        </pc:spChg>
        <pc:picChg chg="add mod">
          <ac:chgData name="Nithil Muthu" userId="25c4edb1f5aaf55a" providerId="LiveId" clId="{561D890F-A7B2-46C1-9B26-E13957906322}" dt="2024-11-19T02:54:18.486" v="248" actId="14100"/>
          <ac:picMkLst>
            <pc:docMk/>
            <pc:sldMk cId="2921119405" sldId="258"/>
            <ac:picMk id="5" creationId="{3FE93679-5D0E-0CBB-B34D-77A14F1B0728}"/>
          </ac:picMkLst>
        </pc:picChg>
      </pc:sldChg>
      <pc:sldChg chg="addSp delSp modSp new del mod setBg">
        <pc:chgData name="Nithil Muthu" userId="25c4edb1f5aaf55a" providerId="LiveId" clId="{561D890F-A7B2-46C1-9B26-E13957906322}" dt="2024-11-19T04:23:41.588" v="487" actId="47"/>
        <pc:sldMkLst>
          <pc:docMk/>
          <pc:sldMk cId="1924297875" sldId="259"/>
        </pc:sldMkLst>
        <pc:spChg chg="add del">
          <ac:chgData name="Nithil Muthu" userId="25c4edb1f5aaf55a" providerId="LiveId" clId="{561D890F-A7B2-46C1-9B26-E13957906322}" dt="2024-11-19T02:50:28.884" v="202" actId="26606"/>
          <ac:spMkLst>
            <pc:docMk/>
            <pc:sldMk cId="1924297875" sldId="259"/>
            <ac:spMk id="2" creationId="{CE44D4AE-3FDD-A51D-5CF5-6A392D324460}"/>
          </ac:spMkLst>
        </pc:spChg>
        <pc:spChg chg="del">
          <ac:chgData name="Nithil Muthu" userId="25c4edb1f5aaf55a" providerId="LiveId" clId="{561D890F-A7B2-46C1-9B26-E13957906322}" dt="2024-11-19T02:49:54.332" v="198"/>
          <ac:spMkLst>
            <pc:docMk/>
            <pc:sldMk cId="1924297875" sldId="259"/>
            <ac:spMk id="3" creationId="{EBFBCF68-5C2B-E06B-502D-B3A0C3219418}"/>
          </ac:spMkLst>
        </pc:spChg>
        <pc:spChg chg="add mod">
          <ac:chgData name="Nithil Muthu" userId="25c4edb1f5aaf55a" providerId="LiveId" clId="{561D890F-A7B2-46C1-9B26-E13957906322}" dt="2024-11-19T03:24:51.967" v="249" actId="478"/>
          <ac:spMkLst>
            <pc:docMk/>
            <pc:sldMk cId="1924297875" sldId="259"/>
            <ac:spMk id="7" creationId="{E658536F-E778-A34D-4324-0DE45C951E0C}"/>
          </ac:spMkLst>
        </pc:spChg>
        <pc:spChg chg="add del">
          <ac:chgData name="Nithil Muthu" userId="25c4edb1f5aaf55a" providerId="LiveId" clId="{561D890F-A7B2-46C1-9B26-E13957906322}" dt="2024-11-19T02:50:28.884" v="202" actId="26606"/>
          <ac:spMkLst>
            <pc:docMk/>
            <pc:sldMk cId="1924297875" sldId="259"/>
            <ac:spMk id="10" creationId="{42A4FC2C-047E-45A5-965D-8E1E3BF09BC6}"/>
          </ac:spMkLst>
        </pc:spChg>
        <pc:picChg chg="add del mod">
          <ac:chgData name="Nithil Muthu" userId="25c4edb1f5aaf55a" providerId="LiveId" clId="{561D890F-A7B2-46C1-9B26-E13957906322}" dt="2024-11-19T03:24:51.967" v="249" actId="478"/>
          <ac:picMkLst>
            <pc:docMk/>
            <pc:sldMk cId="1924297875" sldId="259"/>
            <ac:picMk id="5" creationId="{DDE6A6E5-11CA-7F33-5D78-7D1591F9E233}"/>
          </ac:picMkLst>
        </pc:picChg>
      </pc:sldChg>
      <pc:sldChg chg="new del">
        <pc:chgData name="Nithil Muthu" userId="25c4edb1f5aaf55a" providerId="LiveId" clId="{561D890F-A7B2-46C1-9B26-E13957906322}" dt="2024-11-19T04:23:42.554" v="488" actId="47"/>
        <pc:sldMkLst>
          <pc:docMk/>
          <pc:sldMk cId="1067160348" sldId="260"/>
        </pc:sldMkLst>
      </pc:sldChg>
      <pc:sldChg chg="new del">
        <pc:chgData name="Nithil Muthu" userId="25c4edb1f5aaf55a" providerId="LiveId" clId="{561D890F-A7B2-46C1-9B26-E13957906322}" dt="2024-11-19T04:23:43.583" v="489" actId="47"/>
        <pc:sldMkLst>
          <pc:docMk/>
          <pc:sldMk cId="1443849371" sldId="261"/>
        </pc:sldMkLst>
      </pc:sldChg>
      <pc:sldChg chg="addSp delSp modSp add mod">
        <pc:chgData name="Nithil Muthu" userId="25c4edb1f5aaf55a" providerId="LiveId" clId="{561D890F-A7B2-46C1-9B26-E13957906322}" dt="2024-11-19T03:27:18.912" v="272" actId="1076"/>
        <pc:sldMkLst>
          <pc:docMk/>
          <pc:sldMk cId="2992989837" sldId="262"/>
        </pc:sldMkLst>
        <pc:spChg chg="add del mod">
          <ac:chgData name="Nithil Muthu" userId="25c4edb1f5aaf55a" providerId="LiveId" clId="{561D890F-A7B2-46C1-9B26-E13957906322}" dt="2024-11-19T03:25:48.025" v="257"/>
          <ac:spMkLst>
            <pc:docMk/>
            <pc:sldMk cId="2992989837" sldId="262"/>
            <ac:spMk id="4" creationId="{2F0131E9-6AB1-B2E2-6588-35BE059673DF}"/>
          </ac:spMkLst>
        </pc:spChg>
        <pc:picChg chg="del">
          <ac:chgData name="Nithil Muthu" userId="25c4edb1f5aaf55a" providerId="LiveId" clId="{561D890F-A7B2-46C1-9B26-E13957906322}" dt="2024-11-19T03:25:40.872" v="256" actId="478"/>
          <ac:picMkLst>
            <pc:docMk/>
            <pc:sldMk cId="2992989837" sldId="262"/>
            <ac:picMk id="5" creationId="{81A0622D-B24B-60AF-4F1D-8EC5FE49C760}"/>
          </ac:picMkLst>
        </pc:picChg>
        <pc:picChg chg="add mod">
          <ac:chgData name="Nithil Muthu" userId="25c4edb1f5aaf55a" providerId="LiveId" clId="{561D890F-A7B2-46C1-9B26-E13957906322}" dt="2024-11-19T03:27:18.912" v="272" actId="1076"/>
          <ac:picMkLst>
            <pc:docMk/>
            <pc:sldMk cId="2992989837" sldId="262"/>
            <ac:picMk id="7" creationId="{2B7A7296-B7A7-7E20-DB50-AA41A8412A97}"/>
          </ac:picMkLst>
        </pc:picChg>
      </pc:sldChg>
      <pc:sldChg chg="addSp delSp modSp add mod">
        <pc:chgData name="Nithil Muthu" userId="25c4edb1f5aaf55a" providerId="LiveId" clId="{561D890F-A7B2-46C1-9B26-E13957906322}" dt="2024-11-19T03:27:36.455" v="274" actId="1076"/>
        <pc:sldMkLst>
          <pc:docMk/>
          <pc:sldMk cId="1260467552" sldId="263"/>
        </pc:sldMkLst>
        <pc:spChg chg="add del mod">
          <ac:chgData name="Nithil Muthu" userId="25c4edb1f5aaf55a" providerId="LiveId" clId="{561D890F-A7B2-46C1-9B26-E13957906322}" dt="2024-11-19T03:25:58.457" v="259"/>
          <ac:spMkLst>
            <pc:docMk/>
            <pc:sldMk cId="1260467552" sldId="263"/>
            <ac:spMk id="4" creationId="{9389C373-DBAD-EA07-4B6E-83A099618431}"/>
          </ac:spMkLst>
        </pc:spChg>
        <pc:picChg chg="del">
          <ac:chgData name="Nithil Muthu" userId="25c4edb1f5aaf55a" providerId="LiveId" clId="{561D890F-A7B2-46C1-9B26-E13957906322}" dt="2024-11-19T03:25:53.014" v="258" actId="478"/>
          <ac:picMkLst>
            <pc:docMk/>
            <pc:sldMk cId="1260467552" sldId="263"/>
            <ac:picMk id="5" creationId="{F9AEC17A-A5B2-6CD2-F7FD-4213CD0CAEF9}"/>
          </ac:picMkLst>
        </pc:picChg>
        <pc:picChg chg="add mod">
          <ac:chgData name="Nithil Muthu" userId="25c4edb1f5aaf55a" providerId="LiveId" clId="{561D890F-A7B2-46C1-9B26-E13957906322}" dt="2024-11-19T03:27:36.455" v="274" actId="1076"/>
          <ac:picMkLst>
            <pc:docMk/>
            <pc:sldMk cId="1260467552" sldId="263"/>
            <ac:picMk id="7" creationId="{A96AFACF-36E9-7E18-0522-FC52DBE99452}"/>
          </ac:picMkLst>
        </pc:picChg>
      </pc:sldChg>
      <pc:sldChg chg="addSp delSp modSp add mod">
        <pc:chgData name="Nithil Muthu" userId="25c4edb1f5aaf55a" providerId="LiveId" clId="{561D890F-A7B2-46C1-9B26-E13957906322}" dt="2024-11-19T03:51:25.180" v="280" actId="1076"/>
        <pc:sldMkLst>
          <pc:docMk/>
          <pc:sldMk cId="2580979419" sldId="264"/>
        </pc:sldMkLst>
        <pc:spChg chg="add del mod">
          <ac:chgData name="Nithil Muthu" userId="25c4edb1f5aaf55a" providerId="LiveId" clId="{561D890F-A7B2-46C1-9B26-E13957906322}" dt="2024-11-19T03:50:57.177" v="275"/>
          <ac:spMkLst>
            <pc:docMk/>
            <pc:sldMk cId="2580979419" sldId="264"/>
            <ac:spMk id="4" creationId="{286AACED-ADD1-6F5F-63FC-8884EDCD8602}"/>
          </ac:spMkLst>
        </pc:spChg>
        <pc:picChg chg="del">
          <ac:chgData name="Nithil Muthu" userId="25c4edb1f5aaf55a" providerId="LiveId" clId="{561D890F-A7B2-46C1-9B26-E13957906322}" dt="2024-11-19T03:26:35.587" v="267" actId="478"/>
          <ac:picMkLst>
            <pc:docMk/>
            <pc:sldMk cId="2580979419" sldId="264"/>
            <ac:picMk id="5" creationId="{568F3A45-D4B3-8FF7-8A9F-54D54A65F7BE}"/>
          </ac:picMkLst>
        </pc:picChg>
        <pc:picChg chg="add mod">
          <ac:chgData name="Nithil Muthu" userId="25c4edb1f5aaf55a" providerId="LiveId" clId="{561D890F-A7B2-46C1-9B26-E13957906322}" dt="2024-11-19T03:51:25.180" v="280" actId="1076"/>
          <ac:picMkLst>
            <pc:docMk/>
            <pc:sldMk cId="2580979419" sldId="264"/>
            <ac:picMk id="7" creationId="{8061A1E3-B52A-A868-C30B-8322E5DD6A3A}"/>
          </ac:picMkLst>
        </pc:picChg>
      </pc:sldChg>
      <pc:sldChg chg="addSp delSp modSp add mod">
        <pc:chgData name="Nithil Muthu" userId="25c4edb1f5aaf55a" providerId="LiveId" clId="{561D890F-A7B2-46C1-9B26-E13957906322}" dt="2024-11-19T03:59:27.589" v="287" actId="1076"/>
        <pc:sldMkLst>
          <pc:docMk/>
          <pc:sldMk cId="3322367646" sldId="265"/>
        </pc:sldMkLst>
        <pc:spChg chg="add del mod">
          <ac:chgData name="Nithil Muthu" userId="25c4edb1f5aaf55a" providerId="LiveId" clId="{561D890F-A7B2-46C1-9B26-E13957906322}" dt="2024-11-19T03:59:12.388" v="284"/>
          <ac:spMkLst>
            <pc:docMk/>
            <pc:sldMk cId="3322367646" sldId="265"/>
            <ac:spMk id="4" creationId="{5C1FD355-0BBD-91E3-3304-81239A2FA1C4}"/>
          </ac:spMkLst>
        </pc:spChg>
        <pc:picChg chg="del">
          <ac:chgData name="Nithil Muthu" userId="25c4edb1f5aaf55a" providerId="LiveId" clId="{561D890F-A7B2-46C1-9B26-E13957906322}" dt="2024-11-19T03:26:27.924" v="266" actId="478"/>
          <ac:picMkLst>
            <pc:docMk/>
            <pc:sldMk cId="3322367646" sldId="265"/>
            <ac:picMk id="5" creationId="{13E6768A-A5D1-7526-6B06-A2A3911965F6}"/>
          </ac:picMkLst>
        </pc:picChg>
        <pc:picChg chg="add mod">
          <ac:chgData name="Nithil Muthu" userId="25c4edb1f5aaf55a" providerId="LiveId" clId="{561D890F-A7B2-46C1-9B26-E13957906322}" dt="2024-11-19T03:59:27.589" v="287" actId="1076"/>
          <ac:picMkLst>
            <pc:docMk/>
            <pc:sldMk cId="3322367646" sldId="265"/>
            <ac:picMk id="7" creationId="{5CF2A39C-075A-23E3-E08C-06931B7562DD}"/>
          </ac:picMkLst>
        </pc:picChg>
      </pc:sldChg>
      <pc:sldChg chg="addSp delSp modSp add mod">
        <pc:chgData name="Nithil Muthu" userId="25c4edb1f5aaf55a" providerId="LiveId" clId="{561D890F-A7B2-46C1-9B26-E13957906322}" dt="2024-11-19T04:22:31.395" v="395" actId="20577"/>
        <pc:sldMkLst>
          <pc:docMk/>
          <pc:sldMk cId="2726564785" sldId="266"/>
        </pc:sldMkLst>
        <pc:spChg chg="mod">
          <ac:chgData name="Nithil Muthu" userId="25c4edb1f5aaf55a" providerId="LiveId" clId="{561D890F-A7B2-46C1-9B26-E13957906322}" dt="2024-11-19T04:22:31.395" v="395" actId="20577"/>
          <ac:spMkLst>
            <pc:docMk/>
            <pc:sldMk cId="2726564785" sldId="266"/>
            <ac:spMk id="2" creationId="{5799CB67-A53F-248F-3DDE-74A9D2C53194}"/>
          </ac:spMkLst>
        </pc:spChg>
        <pc:spChg chg="add mod">
          <ac:chgData name="Nithil Muthu" userId="25c4edb1f5aaf55a" providerId="LiveId" clId="{561D890F-A7B2-46C1-9B26-E13957906322}" dt="2024-11-19T03:26:21.684" v="265" actId="478"/>
          <ac:spMkLst>
            <pc:docMk/>
            <pc:sldMk cId="2726564785" sldId="266"/>
            <ac:spMk id="4" creationId="{C66DFE67-CEB2-CF63-FF28-176EA3DEAF47}"/>
          </ac:spMkLst>
        </pc:spChg>
        <pc:picChg chg="del">
          <ac:chgData name="Nithil Muthu" userId="25c4edb1f5aaf55a" providerId="LiveId" clId="{561D890F-A7B2-46C1-9B26-E13957906322}" dt="2024-11-19T03:26:21.684" v="265" actId="478"/>
          <ac:picMkLst>
            <pc:docMk/>
            <pc:sldMk cId="2726564785" sldId="266"/>
            <ac:picMk id="5" creationId="{7EB0B017-A690-2788-6B66-836544BF1CE2}"/>
          </ac:picMkLst>
        </pc:picChg>
      </pc:sldChg>
      <pc:sldChg chg="addSp delSp modSp add mod">
        <pc:chgData name="Nithil Muthu" userId="25c4edb1f5aaf55a" providerId="LiveId" clId="{561D890F-A7B2-46C1-9B26-E13957906322}" dt="2024-11-19T04:22:52.065" v="446" actId="20577"/>
        <pc:sldMkLst>
          <pc:docMk/>
          <pc:sldMk cId="2145804997" sldId="267"/>
        </pc:sldMkLst>
        <pc:spChg chg="mod">
          <ac:chgData name="Nithil Muthu" userId="25c4edb1f5aaf55a" providerId="LiveId" clId="{561D890F-A7B2-46C1-9B26-E13957906322}" dt="2024-11-19T04:22:52.065" v="446" actId="20577"/>
          <ac:spMkLst>
            <pc:docMk/>
            <pc:sldMk cId="2145804997" sldId="267"/>
            <ac:spMk id="2" creationId="{9AE09D70-1EF9-34D4-D310-42AAD179DAEF}"/>
          </ac:spMkLst>
        </pc:spChg>
        <pc:spChg chg="add mod">
          <ac:chgData name="Nithil Muthu" userId="25c4edb1f5aaf55a" providerId="LiveId" clId="{561D890F-A7B2-46C1-9B26-E13957906322}" dt="2024-11-19T03:26:18.787" v="264" actId="478"/>
          <ac:spMkLst>
            <pc:docMk/>
            <pc:sldMk cId="2145804997" sldId="267"/>
            <ac:spMk id="4" creationId="{5AEEE7E3-9056-0FC7-1585-7B337236DDE4}"/>
          </ac:spMkLst>
        </pc:spChg>
        <pc:picChg chg="del">
          <ac:chgData name="Nithil Muthu" userId="25c4edb1f5aaf55a" providerId="LiveId" clId="{561D890F-A7B2-46C1-9B26-E13957906322}" dt="2024-11-19T03:26:18.787" v="264" actId="478"/>
          <ac:picMkLst>
            <pc:docMk/>
            <pc:sldMk cId="2145804997" sldId="267"/>
            <ac:picMk id="5" creationId="{F7801D9F-5FEA-DEB9-9654-2E8BE7D8940E}"/>
          </ac:picMkLst>
        </pc:picChg>
      </pc:sldChg>
      <pc:sldChg chg="addSp delSp modSp add mod">
        <pc:chgData name="Nithil Muthu" userId="25c4edb1f5aaf55a" providerId="LiveId" clId="{561D890F-A7B2-46C1-9B26-E13957906322}" dt="2024-11-19T04:23:09.289" v="464" actId="20577"/>
        <pc:sldMkLst>
          <pc:docMk/>
          <pc:sldMk cId="597776091" sldId="268"/>
        </pc:sldMkLst>
        <pc:spChg chg="mod">
          <ac:chgData name="Nithil Muthu" userId="25c4edb1f5aaf55a" providerId="LiveId" clId="{561D890F-A7B2-46C1-9B26-E13957906322}" dt="2024-11-19T04:23:09.289" v="464" actId="20577"/>
          <ac:spMkLst>
            <pc:docMk/>
            <pc:sldMk cId="597776091" sldId="268"/>
            <ac:spMk id="2" creationId="{A0A52DC3-9E60-4FE0-0BDB-FA762D27F935}"/>
          </ac:spMkLst>
        </pc:spChg>
        <pc:spChg chg="add mod">
          <ac:chgData name="Nithil Muthu" userId="25c4edb1f5aaf55a" providerId="LiveId" clId="{561D890F-A7B2-46C1-9B26-E13957906322}" dt="2024-11-19T03:26:16.171" v="263" actId="478"/>
          <ac:spMkLst>
            <pc:docMk/>
            <pc:sldMk cId="597776091" sldId="268"/>
            <ac:spMk id="4" creationId="{3B528291-0C02-A806-B4A7-BD8A8C69D0E2}"/>
          </ac:spMkLst>
        </pc:spChg>
        <pc:picChg chg="del">
          <ac:chgData name="Nithil Muthu" userId="25c4edb1f5aaf55a" providerId="LiveId" clId="{561D890F-A7B2-46C1-9B26-E13957906322}" dt="2024-11-19T03:26:16.171" v="263" actId="478"/>
          <ac:picMkLst>
            <pc:docMk/>
            <pc:sldMk cId="597776091" sldId="268"/>
            <ac:picMk id="5" creationId="{BC2D20E5-8D3C-FB59-A3AE-A05BF5CF0ADC}"/>
          </ac:picMkLst>
        </pc:picChg>
      </pc:sldChg>
      <pc:sldChg chg="add">
        <pc:chgData name="Nithil Muthu" userId="25c4edb1f5aaf55a" providerId="LiveId" clId="{561D890F-A7B2-46C1-9B26-E13957906322}" dt="2024-11-19T03:51:59.642" v="281" actId="2890"/>
        <pc:sldMkLst>
          <pc:docMk/>
          <pc:sldMk cId="283708275" sldId="269"/>
        </pc:sldMkLst>
      </pc:sldChg>
      <pc:sldChg chg="addSp delSp modSp add mod">
        <pc:chgData name="Nithil Muthu" userId="25c4edb1f5aaf55a" providerId="LiveId" clId="{561D890F-A7B2-46C1-9B26-E13957906322}" dt="2024-11-19T04:15:20.517" v="294" actId="1076"/>
        <pc:sldMkLst>
          <pc:docMk/>
          <pc:sldMk cId="3703376720" sldId="270"/>
        </pc:sldMkLst>
        <pc:spChg chg="del">
          <ac:chgData name="Nithil Muthu" userId="25c4edb1f5aaf55a" providerId="LiveId" clId="{561D890F-A7B2-46C1-9B26-E13957906322}" dt="2024-11-19T04:15:11.304" v="292"/>
          <ac:spMkLst>
            <pc:docMk/>
            <pc:sldMk cId="3703376720" sldId="270"/>
            <ac:spMk id="4" creationId="{56794CF0-0F4B-76F8-AF84-9F92673D40E3}"/>
          </ac:spMkLst>
        </pc:spChg>
        <pc:picChg chg="add mod">
          <ac:chgData name="Nithil Muthu" userId="25c4edb1f5aaf55a" providerId="LiveId" clId="{561D890F-A7B2-46C1-9B26-E13957906322}" dt="2024-11-19T04:15:20.517" v="294" actId="1076"/>
          <ac:picMkLst>
            <pc:docMk/>
            <pc:sldMk cId="3703376720" sldId="270"/>
            <ac:picMk id="5" creationId="{95B3BA2A-24B5-D26A-8C26-7BB40011DECF}"/>
          </ac:picMkLst>
        </pc:picChg>
      </pc:sldChg>
      <pc:sldChg chg="addSp delSp modSp add mod">
        <pc:chgData name="Nithil Muthu" userId="25c4edb1f5aaf55a" providerId="LiveId" clId="{561D890F-A7B2-46C1-9B26-E13957906322}" dt="2024-11-19T04:08:22.050" v="291" actId="1076"/>
        <pc:sldMkLst>
          <pc:docMk/>
          <pc:sldMk cId="2147336923" sldId="271"/>
        </pc:sldMkLst>
        <pc:spChg chg="del">
          <ac:chgData name="Nithil Muthu" userId="25c4edb1f5aaf55a" providerId="LiveId" clId="{561D890F-A7B2-46C1-9B26-E13957906322}" dt="2024-11-19T04:08:09.434" v="288"/>
          <ac:spMkLst>
            <pc:docMk/>
            <pc:sldMk cId="2147336923" sldId="271"/>
            <ac:spMk id="4" creationId="{1DE3C2B1-4C8A-B678-741B-7CBB61EFA065}"/>
          </ac:spMkLst>
        </pc:spChg>
        <pc:picChg chg="add mod">
          <ac:chgData name="Nithil Muthu" userId="25c4edb1f5aaf55a" providerId="LiveId" clId="{561D890F-A7B2-46C1-9B26-E13957906322}" dt="2024-11-19T04:08:22.050" v="291" actId="1076"/>
          <ac:picMkLst>
            <pc:docMk/>
            <pc:sldMk cId="2147336923" sldId="271"/>
            <ac:picMk id="5" creationId="{D1B76D7D-1854-8E12-7A97-CBA269AADF37}"/>
          </ac:picMkLst>
        </pc:picChg>
      </pc:sldChg>
      <pc:sldChg chg="addSp delSp modSp add mod">
        <pc:chgData name="Nithil Muthu" userId="25c4edb1f5aaf55a" providerId="LiveId" clId="{561D890F-A7B2-46C1-9B26-E13957906322}" dt="2024-11-19T04:17:44.099" v="327" actId="20577"/>
        <pc:sldMkLst>
          <pc:docMk/>
          <pc:sldMk cId="1010331504" sldId="272"/>
        </pc:sldMkLst>
        <pc:spChg chg="mod">
          <ac:chgData name="Nithil Muthu" userId="25c4edb1f5aaf55a" providerId="LiveId" clId="{561D890F-A7B2-46C1-9B26-E13957906322}" dt="2024-11-19T04:17:44.099" v="327" actId="20577"/>
          <ac:spMkLst>
            <pc:docMk/>
            <pc:sldMk cId="1010331504" sldId="272"/>
            <ac:spMk id="2" creationId="{79ED13C5-7761-9E35-1074-D95AE38AF861}"/>
          </ac:spMkLst>
        </pc:spChg>
        <pc:spChg chg="add mod">
          <ac:chgData name="Nithil Muthu" userId="25c4edb1f5aaf55a" providerId="LiveId" clId="{561D890F-A7B2-46C1-9B26-E13957906322}" dt="2024-11-19T04:17:36.380" v="308" actId="478"/>
          <ac:spMkLst>
            <pc:docMk/>
            <pc:sldMk cId="1010331504" sldId="272"/>
            <ac:spMk id="4" creationId="{2DE2F138-8071-9B24-0C53-62B3E4BBD11E}"/>
          </ac:spMkLst>
        </pc:spChg>
        <pc:picChg chg="del">
          <ac:chgData name="Nithil Muthu" userId="25c4edb1f5aaf55a" providerId="LiveId" clId="{561D890F-A7B2-46C1-9B26-E13957906322}" dt="2024-11-19T04:17:36.380" v="308" actId="478"/>
          <ac:picMkLst>
            <pc:docMk/>
            <pc:sldMk cId="1010331504" sldId="272"/>
            <ac:picMk id="5" creationId="{AC3AF4A8-9120-82B3-3D82-37247AC84F87}"/>
          </ac:picMkLst>
        </pc:picChg>
      </pc:sldChg>
      <pc:sldChg chg="modSp add mod">
        <pc:chgData name="Nithil Muthu" userId="25c4edb1f5aaf55a" providerId="LiveId" clId="{561D890F-A7B2-46C1-9B26-E13957906322}" dt="2024-11-19T04:23:37.444" v="486" actId="6549"/>
        <pc:sldMkLst>
          <pc:docMk/>
          <pc:sldMk cId="868554618" sldId="273"/>
        </pc:sldMkLst>
        <pc:spChg chg="mod">
          <ac:chgData name="Nithil Muthu" userId="25c4edb1f5aaf55a" providerId="LiveId" clId="{561D890F-A7B2-46C1-9B26-E13957906322}" dt="2024-11-19T04:23:37.444" v="486" actId="6549"/>
          <ac:spMkLst>
            <pc:docMk/>
            <pc:sldMk cId="868554618" sldId="273"/>
            <ac:spMk id="2" creationId="{14BFD548-72D0-52F9-18F2-6A9BBCE4BF1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912C-3F89-EDEF-813F-890CBD61B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C2A28-6F2D-D81E-4988-C57846789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4B58D-02E8-C813-63D3-8728B37DD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F5E06-E68A-A2FF-D4BB-D3FAC36C5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0100A-15FA-74B2-8E01-E1D49A15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9451-9C98-D115-2BDE-FD322976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FE0F6-8E3F-93E5-79B0-674A5376B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358DA-F950-1A05-00C7-65D9B21A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22CA5-5003-8FF7-08C3-61E09507D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8B362-AC64-8FCB-17F0-E8029FFE2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6FF9D-7241-0EF5-9DE8-A36E6FF30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E9361-BBDC-608B-9CF2-22CFB1397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EDFA2-9E2A-3C30-36D0-C382A121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13815-3C12-AC19-728B-D8EA3E18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279DD-A315-FD2F-5924-5D448D3D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0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3084-742F-B4F6-F7B0-42AD6338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DC1DC-4963-4235-D016-395664B5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399C9-B114-5FA7-68BF-9E6874D0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FEA83-7888-EC72-1185-2E590A05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A7D97-B342-56C7-B80A-5593E613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5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B1D2-0178-6C7B-FBCD-C827EF5D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6A972-3317-81F6-A103-677589111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0D341-67AA-C3ED-51F9-EBB47730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3F004-B7BD-BA17-598A-633BD4B1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74763-6846-C071-7FED-98088571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C8D59-A2A7-F102-186D-831A3C50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3C91F-1731-63F1-6C3A-696C0FBDBB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3932A-CFC2-7D6D-9850-6CBCFBA0F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58A69-1F4E-0643-586B-183967CCB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45224-B5A5-D3A4-E7B7-0268C313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CC5FB-ADB5-7C3B-77A3-5EC7A179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1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F9EB-5164-A49D-E95A-D2CDCA75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57E0-91AA-9252-175A-05EB2B66D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24002-7D29-9FEC-DF32-969E4EA88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C1B02-498C-C4BA-665E-A9BE23893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93605-1250-3454-7662-38F80B63F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67753-C020-5D42-3AD0-DD8E0446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62D33C-1519-DB16-F4A7-863464A6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50722D-BB02-61BA-1FB3-ADED6EA2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2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0020-168D-F794-8DFD-467DF15C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22936-AD21-21F7-3C0C-A59269C0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4F2BD-396C-0A01-3E36-A9DF9FB8A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B0915-A8CA-361B-B62C-EE655589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1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7FDB7-F75C-1446-B153-88250517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B6DFF-32E2-F69E-0625-26971D38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25C96-B2AE-CEB7-10A4-6D242E57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A970-B01B-C9D6-B8E8-7E33F982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08136-DC9D-3E8B-6244-4FFA13BE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A4169-5E33-25DB-B93F-8A9164C9B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662D4-17BE-0AFC-062B-8D77191E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80CFC-0B3B-A30B-C2D4-CB0A97DB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25E1-2930-DEE4-0AD5-3185F70D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2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ACD8-3B7F-EBB0-FF62-706256C0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C2451-9389-70CE-0A5B-C64302B03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A40D5-8DB9-DA61-781D-976E6DAF9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72F00-767A-1465-C299-97353F409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DC13-A7F4-BFC8-F850-E8885B7C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593F2-D944-C3C1-C96D-754C156C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9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BB510-605C-EBF0-4533-A36FD153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A1A96-A6AE-36B1-F067-650246451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2D56-4E0F-8A81-24F3-71DC5C5C0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C15F08-9F06-4F7E-A50E-B4130C63A6D0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57837-B793-F23E-D51A-8AD4D6A44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FA54A-C5F5-1362-EEDD-5F4BF0F8A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B7C858-2F97-40FE-872A-2F7E02F8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8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2A0D-F59F-2B6D-CC94-73D0F8CBD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Modernization Using </a:t>
            </a:r>
            <a:r>
              <a:rPr lang="en-US" dirty="0" err="1"/>
              <a:t>GenAI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08D1D-0B9B-81FC-0D3E-67BEE271A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38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41F3F-8932-BBDD-9CBC-32CC00554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E662-3D0E-BD37-42B6-6FC79EE7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High Level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3BA2A-24B5-D26A-8C26-7BB40011D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21" y="1048018"/>
            <a:ext cx="11478158" cy="4761964"/>
          </a:xfrm>
        </p:spPr>
      </p:pic>
    </p:spTree>
    <p:extLst>
      <p:ext uri="{BB962C8B-B14F-4D97-AF65-F5344CB8AC3E}">
        <p14:creationId xmlns:p14="http://schemas.microsoft.com/office/powerpoint/2010/main" val="370337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A8D1E-A2F3-A4B9-8201-E2284B44F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235E-6092-D9D0-23D5-AFC7C6E4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High Level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48BB4-C0E5-1899-4276-97004112A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5D1DA-FD3E-9022-4B26-26D12FC8C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CB67-A53F-248F-3DDE-74A9D2C53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Bedrock </a:t>
            </a:r>
            <a:r>
              <a:rPr lang="en-US" sz="3200" dirty="0" err="1"/>
              <a:t>usecase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DFE67-CEB2-CF63-FF28-176EA3DE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6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65EE-7488-D0E9-29BC-D435AE4C7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9D70-1EF9-34D4-D310-42AAD179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Alternate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3C99E-F196-0670-4F5E-4FEBC2EF1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" y="1096590"/>
            <a:ext cx="10515600" cy="4362378"/>
          </a:xfrm>
        </p:spPr>
      </p:pic>
    </p:spTree>
    <p:extLst>
      <p:ext uri="{BB962C8B-B14F-4D97-AF65-F5344CB8AC3E}">
        <p14:creationId xmlns:p14="http://schemas.microsoft.com/office/powerpoint/2010/main" val="214580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79592-82F4-14C8-6442-B93F02ED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2DC3-9E60-4FE0-0BDB-FA762D27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Python Code 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28291-0C02-A806-B4A7-BD8A8C69D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7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F223B-F360-D295-3A8F-7E40D21F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D548-72D0-52F9-18F2-6A9BBCE4B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Micro Services Using Lamba, API Gateway, </a:t>
            </a:r>
            <a:r>
              <a:rPr lang="en-US" sz="3200"/>
              <a:t>Step Functions</a:t>
            </a:r>
            <a:endParaRPr lang="en-US" sz="32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E0C61D-0869-FF49-D86F-77F9F3AA7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44" y="790184"/>
            <a:ext cx="1377861" cy="5386779"/>
          </a:xfrm>
        </p:spPr>
      </p:pic>
    </p:spTree>
    <p:extLst>
      <p:ext uri="{BB962C8B-B14F-4D97-AF65-F5344CB8AC3E}">
        <p14:creationId xmlns:p14="http://schemas.microsoft.com/office/powerpoint/2010/main" val="86855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D68C-7146-9CCC-7C6A-816230AC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EFDA6-9591-785E-5952-3DFB3FC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716" y="1825625"/>
            <a:ext cx="454456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Naveen </a:t>
            </a:r>
            <a:r>
              <a:rPr lang="en-US" dirty="0" err="1"/>
              <a:t>Pakalapati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Subash </a:t>
            </a:r>
            <a:r>
              <a:rPr lang="en-US" dirty="0" err="1"/>
              <a:t>Srinvasan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Page Tyler</a:t>
            </a:r>
          </a:p>
          <a:p>
            <a:pPr marL="0" indent="0">
              <a:buNone/>
            </a:pPr>
            <a:r>
              <a:rPr lang="en-US" dirty="0"/>
              <a:t>Gopinath </a:t>
            </a:r>
            <a:r>
              <a:rPr lang="en-US" dirty="0" err="1"/>
              <a:t>Durgaiyanaidu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Nithilaselvan</a:t>
            </a:r>
            <a:r>
              <a:rPr lang="en-US" dirty="0"/>
              <a:t> Muthusamy</a:t>
            </a:r>
          </a:p>
          <a:p>
            <a:pPr marL="0" indent="0">
              <a:buNone/>
            </a:pPr>
            <a:r>
              <a:rPr lang="en-US" dirty="0"/>
              <a:t>Sebastian Valenzuela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6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3CA8-9F78-A8B3-33FD-0371DA8D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High Level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93679-5D0E-0CBB-B34D-77A14F1B0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4917" y="640081"/>
            <a:ext cx="8902166" cy="6217919"/>
          </a:xfrm>
        </p:spPr>
      </p:pic>
    </p:spTree>
    <p:extLst>
      <p:ext uri="{BB962C8B-B14F-4D97-AF65-F5344CB8AC3E}">
        <p14:creationId xmlns:p14="http://schemas.microsoft.com/office/powerpoint/2010/main" val="292111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25D90-BB2D-4340-1D3A-D832797F3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13C5-7761-9E35-1074-D95AE38A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2F138-8071-9B24-0C53-62B3E4BB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5A693-7C47-D81D-2C77-0B0BDB17E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D2648-78AA-3749-225A-241A1F37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High Level 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7A7296-B7A7-7E20-DB50-AA41A8412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079" y="933651"/>
            <a:ext cx="8487841" cy="5924349"/>
          </a:xfrm>
        </p:spPr>
      </p:pic>
    </p:spTree>
    <p:extLst>
      <p:ext uri="{BB962C8B-B14F-4D97-AF65-F5344CB8AC3E}">
        <p14:creationId xmlns:p14="http://schemas.microsoft.com/office/powerpoint/2010/main" val="299298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D4146-1A50-77ED-0D96-C7F539136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7954-3912-A207-63A1-15952C9E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High Level 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6AFACF-36E9-7E18-0522-FC52DBE99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573" y="1366787"/>
            <a:ext cx="11774854" cy="4742571"/>
          </a:xfrm>
        </p:spPr>
      </p:pic>
    </p:spTree>
    <p:extLst>
      <p:ext uri="{BB962C8B-B14F-4D97-AF65-F5344CB8AC3E}">
        <p14:creationId xmlns:p14="http://schemas.microsoft.com/office/powerpoint/2010/main" val="126046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8C25A-6529-0E81-D6BD-6DB48B39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05B05-36D8-51D9-965C-E0481E711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High Level 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61A1E3-B52A-A868-C30B-8322E5DD6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24" y="953719"/>
            <a:ext cx="11935352" cy="4950561"/>
          </a:xfrm>
        </p:spPr>
      </p:pic>
    </p:spTree>
    <p:extLst>
      <p:ext uri="{BB962C8B-B14F-4D97-AF65-F5344CB8AC3E}">
        <p14:creationId xmlns:p14="http://schemas.microsoft.com/office/powerpoint/2010/main" val="258097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1EEC-C13D-3D6C-7952-40D0C28D6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F51B-DFB1-4BE4-8E34-0D4762E13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High Level 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F2A39C-075A-23E3-E08C-06931B756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450" y="1034333"/>
            <a:ext cx="11717100" cy="4509819"/>
          </a:xfrm>
        </p:spPr>
      </p:pic>
    </p:spTree>
    <p:extLst>
      <p:ext uri="{BB962C8B-B14F-4D97-AF65-F5344CB8AC3E}">
        <p14:creationId xmlns:p14="http://schemas.microsoft.com/office/powerpoint/2010/main" val="332236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6484-6886-9778-0E8F-6B301E06B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CC8F-5628-0F61-420C-92B3174D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00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High Level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B76D7D-1854-8E12-7A97-CBA269AAD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736" y="1208178"/>
            <a:ext cx="11544528" cy="4441644"/>
          </a:xfrm>
        </p:spPr>
      </p:pic>
    </p:spTree>
    <p:extLst>
      <p:ext uri="{BB962C8B-B14F-4D97-AF65-F5344CB8AC3E}">
        <p14:creationId xmlns:p14="http://schemas.microsoft.com/office/powerpoint/2010/main" val="214733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60</Words>
  <Application>Microsoft Office PowerPoint</Application>
  <PresentationFormat>Widescreen</PresentationFormat>
  <Paragraphs>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Modernization Using GenAI</vt:lpstr>
      <vt:lpstr>Team Members</vt:lpstr>
      <vt:lpstr>High Level Flow</vt:lpstr>
      <vt:lpstr>Problem Statement</vt:lpstr>
      <vt:lpstr>High Level Flow</vt:lpstr>
      <vt:lpstr>High Level Flow</vt:lpstr>
      <vt:lpstr>High Level Flow</vt:lpstr>
      <vt:lpstr>High Level Flow</vt:lpstr>
      <vt:lpstr>High Level Flow</vt:lpstr>
      <vt:lpstr>High Level Flow</vt:lpstr>
      <vt:lpstr>High Level Flow</vt:lpstr>
      <vt:lpstr>Bedrock usecase</vt:lpstr>
      <vt:lpstr>Alternate Model</vt:lpstr>
      <vt:lpstr>Python Code Demo</vt:lpstr>
      <vt:lpstr>Micro Services Using Lamba, API Gateway, Step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Nithil Muthu</dc:creator>
  <cp:lastModifiedBy>Nithil Muthu</cp:lastModifiedBy>
  <cp:revision>3</cp:revision>
  <dcterms:created xsi:type="dcterms:W3CDTF">2024-11-19T02:45:44Z</dcterms:created>
  <dcterms:modified xsi:type="dcterms:W3CDTF">2024-11-20T09:48:14Z</dcterms:modified>
</cp:coreProperties>
</file>